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ten Hepsø" userId="7884b635a0583e71" providerId="LiveId" clId="{E2DA8BA7-1A45-4DCE-97B0-2325AA474863}"/>
    <pc:docChg chg="delSld modSld">
      <pc:chgData name="Morten Hepsø" userId="7884b635a0583e71" providerId="LiveId" clId="{E2DA8BA7-1A45-4DCE-97B0-2325AA474863}" dt="2022-03-24T20:42:27.331" v="17" actId="20577"/>
      <pc:docMkLst>
        <pc:docMk/>
      </pc:docMkLst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3987424436" sldId="256"/>
        </pc:sldMkLst>
      </pc:sldChg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16673223" sldId="270"/>
        </pc:sldMkLst>
      </pc:sldChg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781225112" sldId="275"/>
        </pc:sldMkLst>
      </pc:sldChg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884444472" sldId="277"/>
        </pc:sldMkLst>
      </pc:sldChg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872684440" sldId="282"/>
        </pc:sldMkLst>
      </pc:sldChg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1905892137" sldId="283"/>
        </pc:sldMkLst>
      </pc:sldChg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281064105" sldId="284"/>
        </pc:sldMkLst>
      </pc:sldChg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2559387229" sldId="285"/>
        </pc:sldMkLst>
      </pc:sldChg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3946746959" sldId="286"/>
        </pc:sldMkLst>
      </pc:sldChg>
      <pc:sldChg chg="modSp mod">
        <pc:chgData name="Morten Hepsø" userId="7884b635a0583e71" providerId="LiveId" clId="{E2DA8BA7-1A45-4DCE-97B0-2325AA474863}" dt="2022-03-24T20:42:27.331" v="17" actId="20577"/>
        <pc:sldMkLst>
          <pc:docMk/>
          <pc:sldMk cId="3465801625" sldId="287"/>
        </pc:sldMkLst>
        <pc:spChg chg="mod">
          <ac:chgData name="Morten Hepsø" userId="7884b635a0583e71" providerId="LiveId" clId="{E2DA8BA7-1A45-4DCE-97B0-2325AA474863}" dt="2022-03-24T20:39:26.318" v="5" actId="20577"/>
          <ac:spMkLst>
            <pc:docMk/>
            <pc:sldMk cId="3465801625" sldId="287"/>
            <ac:spMk id="2" creationId="{FCC5A27E-C7D7-4173-8F76-3929C3C197E3}"/>
          </ac:spMkLst>
        </pc:spChg>
        <pc:spChg chg="mod">
          <ac:chgData name="Morten Hepsø" userId="7884b635a0583e71" providerId="LiveId" clId="{E2DA8BA7-1A45-4DCE-97B0-2325AA474863}" dt="2022-03-24T20:42:27.331" v="17" actId="20577"/>
          <ac:spMkLst>
            <pc:docMk/>
            <pc:sldMk cId="3465801625" sldId="287"/>
            <ac:spMk id="3" creationId="{356CD2E1-8F91-43D2-9F7E-C39D52FA351F}"/>
          </ac:spMkLst>
        </pc:spChg>
      </pc:sldChg>
      <pc:sldChg chg="del">
        <pc:chgData name="Morten Hepsø" userId="7884b635a0583e71" providerId="LiveId" clId="{E2DA8BA7-1A45-4DCE-97B0-2325AA474863}" dt="2022-03-24T20:39:20.073" v="0" actId="47"/>
        <pc:sldMkLst>
          <pc:docMk/>
          <pc:sldMk cId="241238048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161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625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5357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6526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598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8523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52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5345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125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221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992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46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864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254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805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153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829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67727E4-EE94-4AA3-9E63-F6D78DAEA384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8FCED43-9B87-484E-BEE9-CEA66B1C33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061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C5A27E-C7D7-4173-8F76-3929C3C1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Innkomne saker til årsmøte 2022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6CD2E1-8F91-43D2-9F7E-C39D52FA3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Bevilgning av 100.000 NOK til vedlikehold av Klubbhuset. </a:t>
            </a:r>
          </a:p>
          <a:p>
            <a:pPr lvl="1"/>
            <a:r>
              <a:rPr lang="nb-NO" dirty="0"/>
              <a:t>Det er over 10 år siden klubbhuset ble malt sist. Huset er falmet og stygt. I tillegg må det byttes </a:t>
            </a:r>
            <a:r>
              <a:rPr lang="nb-NO" dirty="0" err="1"/>
              <a:t>israfter</a:t>
            </a:r>
            <a:r>
              <a:rPr lang="nb-NO" dirty="0"/>
              <a:t> og andre småting. </a:t>
            </a:r>
          </a:p>
          <a:p>
            <a:r>
              <a:rPr lang="nb-NO" dirty="0"/>
              <a:t>Vedtektsendringer i henhold til veileder for </a:t>
            </a:r>
            <a:r>
              <a:rPr lang="nb-NO" dirty="0" err="1"/>
              <a:t>Lovnorm</a:t>
            </a:r>
            <a:r>
              <a:rPr lang="nb-NO" dirty="0"/>
              <a:t> for idrettslag. (se vedlegg)</a:t>
            </a:r>
          </a:p>
          <a:p>
            <a:pPr lvl="1"/>
            <a:r>
              <a:rPr lang="nb-NO" dirty="0"/>
              <a:t> I dag er ikke Svene Ils vedtekter i henhold til </a:t>
            </a:r>
            <a:r>
              <a:rPr lang="nb-NO" dirty="0" err="1"/>
              <a:t>lovnorm</a:t>
            </a:r>
            <a:r>
              <a:rPr lang="nb-NO" dirty="0"/>
              <a:t> for idrettslag. For å være et moderne idrettslag som jobber etter moderne prinsipper må bør vi endre vedtekter til siste utgave av </a:t>
            </a:r>
            <a:r>
              <a:rPr lang="nb-NO" dirty="0" err="1"/>
              <a:t>lovnorm</a:t>
            </a:r>
            <a:r>
              <a:rPr lang="nb-NO" dirty="0"/>
              <a:t> for idrettslag.  </a:t>
            </a:r>
          </a:p>
        </p:txBody>
      </p:sp>
    </p:spTree>
    <p:extLst>
      <p:ext uri="{BB962C8B-B14F-4D97-AF65-F5344CB8AC3E}">
        <p14:creationId xmlns:p14="http://schemas.microsoft.com/office/powerpoint/2010/main" val="3465801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tyrerom">
  <a:themeElements>
    <a:clrScheme name="Rød-Oransj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on-styrer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tyrer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269</TotalTime>
  <Words>94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Ion-styrerom</vt:lpstr>
      <vt:lpstr>Innkomne saker til årsmøte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Svene IL- Hovedstyre 2020….</dc:title>
  <dc:creator>Morten Hepsø</dc:creator>
  <cp:lastModifiedBy>Morten Hepsø</cp:lastModifiedBy>
  <cp:revision>149</cp:revision>
  <dcterms:created xsi:type="dcterms:W3CDTF">2020-03-09T19:14:11Z</dcterms:created>
  <dcterms:modified xsi:type="dcterms:W3CDTF">2022-03-24T20:42:32Z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98a045-e53d-4dce-a8d7-f41d40d412ce_Enabled">
    <vt:lpwstr>True</vt:lpwstr>
  </property>
  <property fmtid="{D5CDD505-2E9C-101B-9397-08002B2CF9AE}" pid="3" name="MSIP_Label_c998a045-e53d-4dce-a8d7-f41d40d412ce_SiteId">
    <vt:lpwstr>0804c951-93a0-405d-80e4-fa87c7551d6a</vt:lpwstr>
  </property>
  <property fmtid="{D5CDD505-2E9C-101B-9397-08002B2CF9AE}" pid="4" name="MSIP_Label_c998a045-e53d-4dce-a8d7-f41d40d412ce_Owner">
    <vt:lpwstr>Morten.Hepso@technipfmc.com</vt:lpwstr>
  </property>
  <property fmtid="{D5CDD505-2E9C-101B-9397-08002B2CF9AE}" pid="5" name="MSIP_Label_c998a045-e53d-4dce-a8d7-f41d40d412ce_SetDate">
    <vt:lpwstr>2021-08-19T15:49:11.1721692Z</vt:lpwstr>
  </property>
  <property fmtid="{D5CDD505-2E9C-101B-9397-08002B2CF9AE}" pid="6" name="MSIP_Label_c998a045-e53d-4dce-a8d7-f41d40d412ce_Name">
    <vt:lpwstr>General</vt:lpwstr>
  </property>
  <property fmtid="{D5CDD505-2E9C-101B-9397-08002B2CF9AE}" pid="7" name="MSIP_Label_c998a045-e53d-4dce-a8d7-f41d40d412ce_Application">
    <vt:lpwstr>Microsoft Azure Information Protection</vt:lpwstr>
  </property>
  <property fmtid="{D5CDD505-2E9C-101B-9397-08002B2CF9AE}" pid="8" name="MSIP_Label_c998a045-e53d-4dce-a8d7-f41d40d412ce_Extended_MSFT_Method">
    <vt:lpwstr>Automatic</vt:lpwstr>
  </property>
  <property fmtid="{D5CDD505-2E9C-101B-9397-08002B2CF9AE}" pid="9" name="MSIP_Label_3b48b937-0ae3-46f5-b32e-f3232b5be847_Enabled">
    <vt:lpwstr>True</vt:lpwstr>
  </property>
  <property fmtid="{D5CDD505-2E9C-101B-9397-08002B2CF9AE}" pid="10" name="MSIP_Label_3b48b937-0ae3-46f5-b32e-f3232b5be847_SiteId">
    <vt:lpwstr>9179d01a-e94c-4488-b5f0-4554bc474f8c</vt:lpwstr>
  </property>
  <property fmtid="{D5CDD505-2E9C-101B-9397-08002B2CF9AE}" pid="11" name="MSIP_Label_3b48b937-0ae3-46f5-b32e-f3232b5be847_Owner">
    <vt:lpwstr>Morten.Hepso@technipfmc.com</vt:lpwstr>
  </property>
  <property fmtid="{D5CDD505-2E9C-101B-9397-08002B2CF9AE}" pid="12" name="MSIP_Label_3b48b937-0ae3-46f5-b32e-f3232b5be847_SetDate">
    <vt:lpwstr>2020-03-09T20:57:06.8040773Z</vt:lpwstr>
  </property>
  <property fmtid="{D5CDD505-2E9C-101B-9397-08002B2CF9AE}" pid="13" name="MSIP_Label_3b48b937-0ae3-46f5-b32e-f3232b5be847_Name">
    <vt:lpwstr>General</vt:lpwstr>
  </property>
  <property fmtid="{D5CDD505-2E9C-101B-9397-08002B2CF9AE}" pid="14" name="MSIP_Label_3b48b937-0ae3-46f5-b32e-f3232b5be847_Application">
    <vt:lpwstr>Microsoft Azure Information Protection</vt:lpwstr>
  </property>
  <property fmtid="{D5CDD505-2E9C-101B-9397-08002B2CF9AE}" pid="15" name="MSIP_Label_3b48b937-0ae3-46f5-b32e-f3232b5be847_Extended_MSFT_Method">
    <vt:lpwstr>Automatic</vt:lpwstr>
  </property>
  <property fmtid="{D5CDD505-2E9C-101B-9397-08002B2CF9AE}" pid="16" name="MSIP_Label_8caabacf-b917-4a45-9a5f-ed3a53d2eeb7_Enabled">
    <vt:lpwstr>true</vt:lpwstr>
  </property>
  <property fmtid="{D5CDD505-2E9C-101B-9397-08002B2CF9AE}" pid="17" name="MSIP_Label_8caabacf-b917-4a45-9a5f-ed3a53d2eeb7_SetDate">
    <vt:lpwstr>2021-11-10T17:51:06Z</vt:lpwstr>
  </property>
  <property fmtid="{D5CDD505-2E9C-101B-9397-08002B2CF9AE}" pid="18" name="MSIP_Label_8caabacf-b917-4a45-9a5f-ed3a53d2eeb7_Method">
    <vt:lpwstr>Standard</vt:lpwstr>
  </property>
  <property fmtid="{D5CDD505-2E9C-101B-9397-08002B2CF9AE}" pid="19" name="MSIP_Label_8caabacf-b917-4a45-9a5f-ed3a53d2eeb7_Name">
    <vt:lpwstr>Anyone - No Protection</vt:lpwstr>
  </property>
  <property fmtid="{D5CDD505-2E9C-101B-9397-08002B2CF9AE}" pid="20" name="MSIP_Label_8caabacf-b917-4a45-9a5f-ed3a53d2eeb7_SiteId">
    <vt:lpwstr>0804c951-93a0-405d-80e4-fa87c7551d6a</vt:lpwstr>
  </property>
  <property fmtid="{D5CDD505-2E9C-101B-9397-08002B2CF9AE}" pid="21" name="MSIP_Label_8caabacf-b917-4a45-9a5f-ed3a53d2eeb7_ContentBits">
    <vt:lpwstr>0</vt:lpwstr>
  </property>
</Properties>
</file>